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5" r:id="rId2"/>
  </p:sldIdLst>
  <p:sldSz cx="22477413" cy="30481588"/>
  <p:notesSz cx="6858000" cy="1001395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sz="4100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4100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4100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4100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4100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5pPr>
    <a:lvl6pPr marL="2286000" algn="l" defTabSz="914400" rtl="0" eaLnBrk="1" latinLnBrk="0" hangingPunct="1">
      <a:defRPr kumimoji="1" sz="4100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6pPr>
    <a:lvl7pPr marL="2743200" algn="l" defTabSz="914400" rtl="0" eaLnBrk="1" latinLnBrk="0" hangingPunct="1">
      <a:defRPr kumimoji="1" sz="4100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7pPr>
    <a:lvl8pPr marL="3200400" algn="l" defTabSz="914400" rtl="0" eaLnBrk="1" latinLnBrk="0" hangingPunct="1">
      <a:defRPr kumimoji="1" sz="4100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8pPr>
    <a:lvl9pPr marL="3657600" algn="l" defTabSz="914400" rtl="0" eaLnBrk="1" latinLnBrk="0" hangingPunct="1">
      <a:defRPr kumimoji="1" sz="4100" kern="1200">
        <a:solidFill>
          <a:schemeClr val="tx1"/>
        </a:solidFill>
        <a:latin typeface="굴림" panose="020B0600000101010101" pitchFamily="34" charset="-127"/>
        <a:ea typeface="굴림" panose="020B0600000101010101" pitchFamily="34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601">
          <p15:clr>
            <a:srgbClr val="A4A3A4"/>
          </p15:clr>
        </p15:guide>
        <p15:guide id="2" pos="70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8" autoAdjust="0"/>
    <p:restoredTop sz="94610" autoAdjust="0"/>
  </p:normalViewPr>
  <p:slideViewPr>
    <p:cSldViewPr>
      <p:cViewPr>
        <p:scale>
          <a:sx n="73" d="100"/>
          <a:sy n="73" d="100"/>
        </p:scale>
        <p:origin x="54" y="-8898"/>
      </p:cViewPr>
      <p:guideLst>
        <p:guide orient="horz" pos="9601"/>
        <p:guide pos="708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ED42C413-94F5-4011-A6E7-193544A55CE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3388" cy="5000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2455" tIns="46227" rIns="92455" bIns="46227" numCol="1" anchor="t" anchorCtr="0" compatLnSpc="1">
            <a:prstTxWarp prst="textNoShape">
              <a:avLst/>
            </a:prstTxWarp>
          </a:bodyPr>
          <a:lstStyle>
            <a:lvl1pPr defTabSz="925513" eaLnBrk="1" latinLnBrk="1" hangingPunct="1">
              <a:spcBef>
                <a:spcPct val="2000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EB1490BF-A109-48EC-A16B-25EF623B2177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3387" cy="5000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2455" tIns="46227" rIns="92455" bIns="46227" numCol="1" anchor="t" anchorCtr="0" compatLnSpc="1">
            <a:prstTxWarp prst="textNoShape">
              <a:avLst/>
            </a:prstTxWarp>
          </a:bodyPr>
          <a:lstStyle>
            <a:lvl1pPr algn="r" defTabSz="925513" eaLnBrk="1" latinLnBrk="1" hangingPunct="1">
              <a:spcBef>
                <a:spcPct val="2000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2667DB4E-AA52-452C-9BF0-EEE8F41530E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513888"/>
            <a:ext cx="2973388" cy="5000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2455" tIns="46227" rIns="92455" bIns="46227" numCol="1" anchor="b" anchorCtr="0" compatLnSpc="1">
            <a:prstTxWarp prst="textNoShape">
              <a:avLst/>
            </a:prstTxWarp>
          </a:bodyPr>
          <a:lstStyle>
            <a:lvl1pPr defTabSz="925513" eaLnBrk="1" latinLnBrk="1" hangingPunct="1">
              <a:spcBef>
                <a:spcPct val="2000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274A96B5-457C-422B-B6E6-EE173FD0AA9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9513888"/>
            <a:ext cx="2973387" cy="5000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2455" tIns="46227" rIns="92455" bIns="46227" numCol="1" anchor="b" anchorCtr="0" compatLnSpc="1">
            <a:prstTxWarp prst="textNoShape">
              <a:avLst/>
            </a:prstTxWarp>
          </a:bodyPr>
          <a:lstStyle>
            <a:lvl1pPr algn="r" defTabSz="925513" eaLnBrk="1" latinLnBrk="1" hangingPunct="1">
              <a:spcBef>
                <a:spcPct val="20000"/>
              </a:spcBef>
              <a:defRPr sz="1200">
                <a:latin typeface="굴림" panose="020B0600000101010101" pitchFamily="50" charset="-127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5A022B7A-40FC-48E4-B0B1-6A7F0DC62F6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0645FC3C-DC7E-451D-89FF-89CCF535EED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5000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E0A49538-C41F-4BAF-A04B-84DA6966C491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5000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AF66893F-ACFF-4B0D-9DA2-BCD1388B4EB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044700" y="750888"/>
            <a:ext cx="2768600" cy="37560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3" name="Rectangle 5">
            <a:extLst>
              <a:ext uri="{FF2B5EF4-FFF2-40B4-BE49-F238E27FC236}">
                <a16:creationId xmlns:a16="http://schemas.microsoft.com/office/drawing/2014/main" id="{4B9ADE41-41BD-4363-8509-F235D905C53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756150"/>
            <a:ext cx="5486400" cy="45069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22534" name="Rectangle 6">
            <a:extLst>
              <a:ext uri="{FF2B5EF4-FFF2-40B4-BE49-F238E27FC236}">
                <a16:creationId xmlns:a16="http://schemas.microsoft.com/office/drawing/2014/main" id="{BC325476-B4C9-45BF-A8DD-94E5D867D7A5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512300"/>
            <a:ext cx="2971800" cy="5000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spcBef>
                <a:spcPct val="0"/>
              </a:spcBef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2535" name="Rectangle 7">
            <a:extLst>
              <a:ext uri="{FF2B5EF4-FFF2-40B4-BE49-F238E27FC236}">
                <a16:creationId xmlns:a16="http://schemas.microsoft.com/office/drawing/2014/main" id="{B06949C3-ACBC-4D7B-8E88-9EA9A365D67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9512300"/>
            <a:ext cx="2971800" cy="50006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spcBef>
                <a:spcPct val="0"/>
              </a:spcBef>
              <a:defRPr sz="1200">
                <a:latin typeface="굴림" panose="020B0600000101010101" pitchFamily="50" charset="-127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55CC4B9A-A26F-475A-928F-FFBCB04F10C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2D7B2399-7F98-47D2-B8C5-8929DB1C04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>
              <a:spcBef>
                <a:spcPct val="0"/>
              </a:spcBef>
            </a:pPr>
            <a:fld id="{C585DC31-A92F-471E-88E4-66264B2C84CD}" type="slidenum">
              <a:rPr lang="en-US" altLang="ko-KR" smtClean="0"/>
              <a:pPr>
                <a:spcBef>
                  <a:spcPct val="0"/>
                </a:spcBef>
              </a:pPr>
              <a:t>1</a:t>
            </a:fld>
            <a:endParaRPr lang="en-US" altLang="ko-KR"/>
          </a:p>
        </p:txBody>
      </p:sp>
      <p:sp>
        <p:nvSpPr>
          <p:cNvPr id="5123" name="슬라이드 이미지 개체 틀 1">
            <a:extLst>
              <a:ext uri="{FF2B5EF4-FFF2-40B4-BE49-F238E27FC236}">
                <a16:creationId xmlns:a16="http://schemas.microsoft.com/office/drawing/2014/main" id="{06CC2FC8-EDD6-48DD-B26D-840E911DADA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046288" y="750888"/>
            <a:ext cx="2768600" cy="3756025"/>
          </a:xfrm>
          <a:ln/>
        </p:spPr>
      </p:sp>
      <p:sp>
        <p:nvSpPr>
          <p:cNvPr id="5124" name="슬라이드 노트 개체 틀 2">
            <a:extLst>
              <a:ext uri="{FF2B5EF4-FFF2-40B4-BE49-F238E27FC236}">
                <a16:creationId xmlns:a16="http://schemas.microsoft.com/office/drawing/2014/main" id="{901B9353-A425-43A9-84F8-370F7EB45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383" tIns="48191" rIns="96383" bIns="48191"/>
          <a:lstStyle/>
          <a:p>
            <a:pPr defTabSz="912813" eaLnBrk="1" hangingPunct="1">
              <a:spcBef>
                <a:spcPct val="0"/>
              </a:spcBef>
            </a:pPr>
            <a:endParaRPr lang="ko-KR" altLang="ko-KR" dirty="0">
              <a:latin typeface="굴림" panose="020B0600000101010101" pitchFamily="34" charset="-127"/>
              <a:ea typeface="굴림" panose="020B0600000101010101" pitchFamily="34" charset="-127"/>
            </a:endParaRPr>
          </a:p>
        </p:txBody>
      </p:sp>
      <p:sp>
        <p:nvSpPr>
          <p:cNvPr id="5125" name="슬라이드 번호 개체 틀 3">
            <a:extLst>
              <a:ext uri="{FF2B5EF4-FFF2-40B4-BE49-F238E27FC236}">
                <a16:creationId xmlns:a16="http://schemas.microsoft.com/office/drawing/2014/main" id="{747DAC73-877B-415C-A400-1F1C121A2160}"/>
              </a:ext>
            </a:extLst>
          </p:cNvPr>
          <p:cNvSpPr txBox="1">
            <a:spLocks noGrp="1"/>
          </p:cNvSpPr>
          <p:nvPr/>
        </p:nvSpPr>
        <p:spPr bwMode="auto">
          <a:xfrm>
            <a:off x="3884613" y="9510713"/>
            <a:ext cx="297180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383" tIns="48191" rIns="96383" bIns="48191" anchor="b"/>
          <a:lstStyle>
            <a:lvl1pPr defTabSz="962025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962025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962025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962025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962025" latinLnBrk="1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962025" eaLnBrk="0" fontAlgn="base" latinLnBrk="1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962025" eaLnBrk="0" fontAlgn="base" latinLnBrk="1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962025" eaLnBrk="0" fontAlgn="base" latinLnBrk="1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962025" eaLnBrk="0" fontAlgn="base" latinLnBrk="1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0076C385-0BAB-49D0-B200-19ACBC191FA1}" type="slidenum">
              <a:rPr kumimoji="0" lang="en-US" altLang="ko-KR">
                <a:latin typeface="맑은 고딕" panose="020B0503020000020004" pitchFamily="34" charset="-127"/>
                <a:ea typeface="맑은 고딕" panose="020B0503020000020004" pitchFamily="34" charset="-127"/>
              </a:rPr>
              <a:pPr algn="r" eaLnBrk="1" hangingPunct="1">
                <a:spcBef>
                  <a:spcPct val="0"/>
                </a:spcBef>
              </a:pPr>
              <a:t>1</a:t>
            </a:fld>
            <a:endParaRPr kumimoji="0" lang="en-US" altLang="ko-KR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85925" y="9469438"/>
            <a:ext cx="19105563" cy="65341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371850" y="17273588"/>
            <a:ext cx="15733713" cy="7788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7336D35-99E6-4106-A71B-DCCBBF5C9D4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0C221E3-A4F1-42B0-9FB8-38F8CB88646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30AD185-2078-47BC-920F-EC14E1505C5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0A4196-3F55-4C7F-B0F9-17B702B8176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82595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D52C6ED-B5CF-4928-965B-CCFC11356E8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FF055A5-4687-4F09-ADA6-9C3CF40BC1A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19FD8BB-AC01-497E-8760-799739E05DA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64D2B5-CC89-41B5-B968-E937B43C269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24468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6016288" y="2711450"/>
            <a:ext cx="4775200" cy="243855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685925" y="2711450"/>
            <a:ext cx="14177963" cy="243855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14B66CB-63D7-42DC-A589-90D41D10674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3C183E0-2139-4708-BF43-9C51777B16D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49D7E18-FCEF-40E8-BCC1-DA937B263A2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3ABE01-75D2-4B10-A3AA-A4EBC1FACAC1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29867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E998D99-C63C-48ED-A851-BEC85ED1FC6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78877A1-D66C-457B-ADF3-89DBE970A24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8D7FFE1-A722-44CC-A546-00340B10FC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828651-02B6-4732-85BD-F1DBBC79ED0E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18066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74825" y="19586575"/>
            <a:ext cx="19107150" cy="605472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774825" y="12919075"/>
            <a:ext cx="19107150" cy="66675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D397E71-D1E5-4919-91CB-56BE238BAE2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6AB7776-040F-47F5-AA42-9CB9C3931C0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0F08742-09B5-401B-9131-E9335AA58D1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45135B-F099-453D-9A81-EA32131D7A7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890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685925" y="8807450"/>
            <a:ext cx="9475788" cy="182895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1314113" y="8807450"/>
            <a:ext cx="9477375" cy="182895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B32234-0344-41D3-97BD-7CE891C9875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6330D2-1D4D-4378-9ACA-332718957D9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98A554-0043-436E-BFA8-DF9BAABA27C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549DAF-66EC-489F-8999-5272AE92F096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1936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23950" y="1220788"/>
            <a:ext cx="20229513" cy="5080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123950" y="6823075"/>
            <a:ext cx="9931400" cy="28432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123950" y="9666288"/>
            <a:ext cx="9931400" cy="17562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11418888" y="6823075"/>
            <a:ext cx="9934575" cy="284321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11418888" y="9666288"/>
            <a:ext cx="9934575" cy="17562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C5CAF784-5FB6-40EE-BB41-03D371BFB09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FCDFED1-F6E6-4381-B7E2-0227733C482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D445798-FB0D-4D2B-92EB-DAD727058E3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7B5863-F976-4451-8880-A80568D7B2B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11851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88F71B65-B2FD-4D87-B4E6-89DBCF8D9F5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5590F07-E145-4EE8-B288-0638F74200E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40EB5274-20D1-4BAC-A243-C2884596323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E2C3EA-E66D-4E2C-91BA-74A7B3E1FA4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3980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F5B62288-C33C-49C3-BEA2-EBE1BBB522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5BC9922-6E4E-48FE-AC17-3E65504F019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F3756F0-88E3-4AFE-BE25-A13208F28D7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109DE7-8126-4AC7-8BCB-0CE8C5A47FB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58941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23950" y="1212850"/>
            <a:ext cx="7394575" cy="51657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788400" y="1212850"/>
            <a:ext cx="12565063" cy="260159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23950" y="6378575"/>
            <a:ext cx="7394575" cy="208502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FFC616-7798-40F4-B53E-221A3B7150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5D28A7-698D-42F5-813A-F212C475B53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C2D9FF-424F-4ABE-975B-DE68005D3FF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A890AF-1C10-42A1-96B3-D16196EABDE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18928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405313" y="21337588"/>
            <a:ext cx="13487400" cy="25177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405313" y="2724150"/>
            <a:ext cx="13487400" cy="1828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405313" y="23855363"/>
            <a:ext cx="13487400" cy="35782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6B442D-BF39-4F69-AF3C-0A5E2BCC8EC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5CD8E0-5171-4BB7-9465-C4641648C2D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B3031C-9819-4541-B6BA-C373099E611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6063A1-E4F3-425A-BF52-DE74418552F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1361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2614A125-F915-4464-9031-5F0B816DE8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685925" y="2711450"/>
            <a:ext cx="19105563" cy="5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02588" tIns="151294" rIns="302588" bIns="15129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6A0A41C7-2915-4698-836A-B837EE3347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685925" y="8807450"/>
            <a:ext cx="19105563" cy="1828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02588" tIns="151294" rIns="302588" bIns="15129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BAAF515C-11D4-4CC9-A768-7144AD32D3BE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85925" y="27770138"/>
            <a:ext cx="4683125" cy="20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302588" tIns="151294" rIns="302588" bIns="151294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spcBef>
                <a:spcPct val="0"/>
              </a:spcBef>
              <a:defRPr sz="47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325EF4B5-3522-479D-9CC1-E0B7F3BD3DE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680325" y="27770138"/>
            <a:ext cx="7116763" cy="20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302588" tIns="151294" rIns="302588" bIns="151294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spcBef>
                <a:spcPct val="0"/>
              </a:spcBef>
              <a:defRPr sz="47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C058C338-B74A-4E3E-A7A9-E56890E6CF1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6108363" y="27770138"/>
            <a:ext cx="4683125" cy="20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302588" tIns="151294" rIns="302588" bIns="151294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spcBef>
                <a:spcPct val="0"/>
              </a:spcBef>
              <a:defRPr sz="4700">
                <a:latin typeface="굴림" panose="020B0600000101010101" pitchFamily="50" charset="-127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197C0E4D-75C0-4A9A-B7AA-7E0316D4955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024188" rtl="0" eaLnBrk="0" fontAlgn="base" latinLnBrk="1" hangingPunct="0">
        <a:spcBef>
          <a:spcPct val="0"/>
        </a:spcBef>
        <a:spcAft>
          <a:spcPct val="0"/>
        </a:spcAft>
        <a:defRPr kumimoji="1" sz="14500">
          <a:solidFill>
            <a:schemeClr val="tx2"/>
          </a:solidFill>
          <a:latin typeface="+mj-lt"/>
          <a:ea typeface="+mj-ea"/>
          <a:cs typeface="+mj-cs"/>
        </a:defRPr>
      </a:lvl1pPr>
      <a:lvl2pPr algn="ctr" defTabSz="3024188" rtl="0" eaLnBrk="0" fontAlgn="base" latinLnBrk="1" hangingPunct="0">
        <a:spcBef>
          <a:spcPct val="0"/>
        </a:spcBef>
        <a:spcAft>
          <a:spcPct val="0"/>
        </a:spcAft>
        <a:defRPr kumimoji="1" sz="145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defTabSz="3024188" rtl="0" eaLnBrk="0" fontAlgn="base" latinLnBrk="1" hangingPunct="0">
        <a:spcBef>
          <a:spcPct val="0"/>
        </a:spcBef>
        <a:spcAft>
          <a:spcPct val="0"/>
        </a:spcAft>
        <a:defRPr kumimoji="1" sz="145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defTabSz="3024188" rtl="0" eaLnBrk="0" fontAlgn="base" latinLnBrk="1" hangingPunct="0">
        <a:spcBef>
          <a:spcPct val="0"/>
        </a:spcBef>
        <a:spcAft>
          <a:spcPct val="0"/>
        </a:spcAft>
        <a:defRPr kumimoji="1" sz="145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defTabSz="3024188" rtl="0" eaLnBrk="0" fontAlgn="base" latinLnBrk="1" hangingPunct="0">
        <a:spcBef>
          <a:spcPct val="0"/>
        </a:spcBef>
        <a:spcAft>
          <a:spcPct val="0"/>
        </a:spcAft>
        <a:defRPr kumimoji="1" sz="145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defTabSz="3024188" rtl="0" fontAlgn="base" latinLnBrk="1">
        <a:spcBef>
          <a:spcPct val="0"/>
        </a:spcBef>
        <a:spcAft>
          <a:spcPct val="0"/>
        </a:spcAft>
        <a:defRPr kumimoji="1" sz="145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defTabSz="3024188" rtl="0" fontAlgn="base" latinLnBrk="1">
        <a:spcBef>
          <a:spcPct val="0"/>
        </a:spcBef>
        <a:spcAft>
          <a:spcPct val="0"/>
        </a:spcAft>
        <a:defRPr kumimoji="1" sz="145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defTabSz="3024188" rtl="0" fontAlgn="base" latinLnBrk="1">
        <a:spcBef>
          <a:spcPct val="0"/>
        </a:spcBef>
        <a:spcAft>
          <a:spcPct val="0"/>
        </a:spcAft>
        <a:defRPr kumimoji="1" sz="145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defTabSz="3024188" rtl="0" fontAlgn="base" latinLnBrk="1">
        <a:spcBef>
          <a:spcPct val="0"/>
        </a:spcBef>
        <a:spcAft>
          <a:spcPct val="0"/>
        </a:spcAft>
        <a:defRPr kumimoji="1" sz="145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1133475" indent="-1133475" algn="l" defTabSz="3024188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0400">
          <a:solidFill>
            <a:schemeClr val="tx1"/>
          </a:solidFill>
          <a:latin typeface="+mn-lt"/>
          <a:ea typeface="+mn-ea"/>
          <a:cs typeface="+mn-cs"/>
        </a:defRPr>
      </a:lvl1pPr>
      <a:lvl2pPr marL="2457450" indent="-942975" algn="l" defTabSz="3024188" rtl="0" eaLnBrk="0" fontAlgn="base" latinLnBrk="1" hangingPunct="0">
        <a:spcBef>
          <a:spcPct val="20000"/>
        </a:spcBef>
        <a:spcAft>
          <a:spcPct val="0"/>
        </a:spcAft>
        <a:buChar char="–"/>
        <a:defRPr kumimoji="1" sz="9200">
          <a:solidFill>
            <a:schemeClr val="tx1"/>
          </a:solidFill>
          <a:latin typeface="+mn-lt"/>
          <a:ea typeface="+mn-ea"/>
        </a:defRPr>
      </a:lvl2pPr>
      <a:lvl3pPr marL="3781425" indent="-757238" algn="l" defTabSz="3024188" rtl="0" eaLnBrk="0" fontAlgn="base" latinLnBrk="1" hangingPunct="0">
        <a:spcBef>
          <a:spcPct val="20000"/>
        </a:spcBef>
        <a:spcAft>
          <a:spcPct val="0"/>
        </a:spcAft>
        <a:buChar char="•"/>
        <a:defRPr kumimoji="1" sz="7900">
          <a:solidFill>
            <a:schemeClr val="tx1"/>
          </a:solidFill>
          <a:latin typeface="+mn-lt"/>
          <a:ea typeface="+mn-ea"/>
        </a:defRPr>
      </a:lvl3pPr>
      <a:lvl4pPr marL="5295900" indent="-757238" algn="l" defTabSz="3024188" rtl="0" eaLnBrk="0" fontAlgn="base" latinLnBrk="1" hangingPunct="0">
        <a:spcBef>
          <a:spcPct val="20000"/>
        </a:spcBef>
        <a:spcAft>
          <a:spcPct val="0"/>
        </a:spcAft>
        <a:buChar char="–"/>
        <a:defRPr kumimoji="1" sz="6600">
          <a:solidFill>
            <a:schemeClr val="tx1"/>
          </a:solidFill>
          <a:latin typeface="+mn-lt"/>
          <a:ea typeface="+mn-ea"/>
        </a:defRPr>
      </a:lvl4pPr>
      <a:lvl5pPr marL="6810375" indent="-757238" algn="l" defTabSz="3024188" rtl="0" eaLnBrk="0" fontAlgn="base" latinLnBrk="1" hangingPunct="0">
        <a:spcBef>
          <a:spcPct val="20000"/>
        </a:spcBef>
        <a:spcAft>
          <a:spcPct val="0"/>
        </a:spcAft>
        <a:buChar char="»"/>
        <a:defRPr kumimoji="1" sz="6600">
          <a:solidFill>
            <a:schemeClr val="tx1"/>
          </a:solidFill>
          <a:latin typeface="+mn-lt"/>
          <a:ea typeface="+mn-ea"/>
        </a:defRPr>
      </a:lvl5pPr>
      <a:lvl6pPr marL="7267575" indent="-757238" algn="l" defTabSz="3024188" rtl="0" fontAlgn="base" latinLnBrk="1">
        <a:spcBef>
          <a:spcPct val="20000"/>
        </a:spcBef>
        <a:spcAft>
          <a:spcPct val="0"/>
        </a:spcAft>
        <a:buChar char="»"/>
        <a:defRPr kumimoji="1" sz="6600">
          <a:solidFill>
            <a:schemeClr val="tx1"/>
          </a:solidFill>
          <a:latin typeface="+mn-lt"/>
          <a:ea typeface="+mn-ea"/>
        </a:defRPr>
      </a:lvl6pPr>
      <a:lvl7pPr marL="7724775" indent="-757238" algn="l" defTabSz="3024188" rtl="0" fontAlgn="base" latinLnBrk="1">
        <a:spcBef>
          <a:spcPct val="20000"/>
        </a:spcBef>
        <a:spcAft>
          <a:spcPct val="0"/>
        </a:spcAft>
        <a:buChar char="»"/>
        <a:defRPr kumimoji="1" sz="6600">
          <a:solidFill>
            <a:schemeClr val="tx1"/>
          </a:solidFill>
          <a:latin typeface="+mn-lt"/>
          <a:ea typeface="+mn-ea"/>
        </a:defRPr>
      </a:lvl7pPr>
      <a:lvl8pPr marL="8181975" indent="-757238" algn="l" defTabSz="3024188" rtl="0" fontAlgn="base" latinLnBrk="1">
        <a:spcBef>
          <a:spcPct val="20000"/>
        </a:spcBef>
        <a:spcAft>
          <a:spcPct val="0"/>
        </a:spcAft>
        <a:buChar char="»"/>
        <a:defRPr kumimoji="1" sz="6600">
          <a:solidFill>
            <a:schemeClr val="tx1"/>
          </a:solidFill>
          <a:latin typeface="+mn-lt"/>
          <a:ea typeface="+mn-ea"/>
        </a:defRPr>
      </a:lvl8pPr>
      <a:lvl9pPr marL="8639175" indent="-757238" algn="l" defTabSz="3024188" rtl="0" fontAlgn="base" latinLnBrk="1">
        <a:spcBef>
          <a:spcPct val="20000"/>
        </a:spcBef>
        <a:spcAft>
          <a:spcPct val="0"/>
        </a:spcAft>
        <a:buChar char="»"/>
        <a:defRPr kumimoji="1" sz="6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54">
            <a:extLst>
              <a:ext uri="{FF2B5EF4-FFF2-40B4-BE49-F238E27FC236}">
                <a16:creationId xmlns:a16="http://schemas.microsoft.com/office/drawing/2014/main" id="{70D03178-20A9-44F0-AD6B-6922B4D027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90713"/>
            <a:ext cx="22488525" cy="1025525"/>
          </a:xfrm>
          <a:prstGeom prst="rect">
            <a:avLst/>
          </a:prstGeom>
          <a:solidFill>
            <a:srgbClr val="008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8808" tIns="144404" rIns="288808" bIns="144404"/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kumimoji="0" lang="ko-KR" altLang="ko-KR" sz="570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099" name="Rectangle 185">
            <a:extLst>
              <a:ext uri="{FF2B5EF4-FFF2-40B4-BE49-F238E27FC236}">
                <a16:creationId xmlns:a16="http://schemas.microsoft.com/office/drawing/2014/main" id="{FCB91189-5708-41C1-AA9B-C9D2A34FFB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9088" y="3648075"/>
            <a:ext cx="12457930" cy="2000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30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Huff and Puff</a:t>
            </a:r>
            <a:endParaRPr lang="ko-KR" altLang="en-US" sz="130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100" name="Rectangle 208">
            <a:extLst>
              <a:ext uri="{FF2B5EF4-FFF2-40B4-BE49-F238E27FC236}">
                <a16:creationId xmlns:a16="http://schemas.microsoft.com/office/drawing/2014/main" id="{622E8952-F398-46BA-91D3-7099CDBFA7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3550" y="8904288"/>
            <a:ext cx="2165350" cy="571500"/>
          </a:xfrm>
          <a:prstGeom prst="rect">
            <a:avLst/>
          </a:prstGeom>
          <a:solidFill>
            <a:srgbClr val="008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8808" tIns="144404" rIns="288808" bIns="144404"/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kumimoji="0" lang="ko-KR" altLang="ko-KR" sz="570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101" name="Rectangle 209">
            <a:extLst>
              <a:ext uri="{FF2B5EF4-FFF2-40B4-BE49-F238E27FC236}">
                <a16:creationId xmlns:a16="http://schemas.microsoft.com/office/drawing/2014/main" id="{57D12BF6-33D3-4A61-9A1D-848D6EE23B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4988" y="8904288"/>
            <a:ext cx="1795462" cy="538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3500" b="1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개발배경</a:t>
            </a:r>
            <a:endParaRPr lang="ko-KR" altLang="en-US" sz="5700" b="1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102" name="Freeform 216">
            <a:extLst>
              <a:ext uri="{FF2B5EF4-FFF2-40B4-BE49-F238E27FC236}">
                <a16:creationId xmlns:a16="http://schemas.microsoft.com/office/drawing/2014/main" id="{10DBDDFE-BF67-44F2-859D-16373631E813}"/>
              </a:ext>
            </a:extLst>
          </p:cNvPr>
          <p:cNvSpPr>
            <a:spLocks/>
          </p:cNvSpPr>
          <p:nvPr/>
        </p:nvSpPr>
        <p:spPr bwMode="auto">
          <a:xfrm>
            <a:off x="1654175" y="10390188"/>
            <a:ext cx="6350" cy="3556000"/>
          </a:xfrm>
          <a:custGeom>
            <a:avLst/>
            <a:gdLst>
              <a:gd name="T0" fmla="*/ 0 w 1588"/>
              <a:gd name="T1" fmla="*/ 0 h 728"/>
              <a:gd name="T2" fmla="*/ 0 w 1588"/>
              <a:gd name="T3" fmla="*/ 2147483646 h 728"/>
              <a:gd name="T4" fmla="*/ 0 w 1588"/>
              <a:gd name="T5" fmla="*/ 0 h 728"/>
              <a:gd name="T6" fmla="*/ 0 60000 65536"/>
              <a:gd name="T7" fmla="*/ 0 60000 65536"/>
              <a:gd name="T8" fmla="*/ 0 60000 65536"/>
              <a:gd name="T9" fmla="*/ 0 w 1588"/>
              <a:gd name="T10" fmla="*/ 0 h 728"/>
              <a:gd name="T11" fmla="*/ 1588 w 1588"/>
              <a:gd name="T12" fmla="*/ 728 h 72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588" h="728">
                <a:moveTo>
                  <a:pt x="0" y="0"/>
                </a:moveTo>
                <a:lnTo>
                  <a:pt x="0" y="728"/>
                </a:lnTo>
                <a:lnTo>
                  <a:pt x="0" y="0"/>
                </a:lnTo>
                <a:close/>
              </a:path>
            </a:pathLst>
          </a:custGeom>
          <a:solidFill>
            <a:srgbClr val="0071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88808" tIns="144404" rIns="288808" bIns="144404"/>
          <a:lstStyle/>
          <a:p>
            <a:endParaRPr lang="en-US"/>
          </a:p>
        </p:txBody>
      </p:sp>
      <p:sp>
        <p:nvSpPr>
          <p:cNvPr id="4103" name="Line 217">
            <a:extLst>
              <a:ext uri="{FF2B5EF4-FFF2-40B4-BE49-F238E27FC236}">
                <a16:creationId xmlns:a16="http://schemas.microsoft.com/office/drawing/2014/main" id="{F004DECD-73B5-4AB6-BEE5-E7B37FB25FE3}"/>
              </a:ext>
            </a:extLst>
          </p:cNvPr>
          <p:cNvSpPr>
            <a:spLocks noChangeShapeType="1"/>
          </p:cNvSpPr>
          <p:nvPr/>
        </p:nvSpPr>
        <p:spPr bwMode="auto">
          <a:xfrm>
            <a:off x="1654175" y="10390188"/>
            <a:ext cx="6350" cy="35560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04" name="Rectangle 222">
            <a:extLst>
              <a:ext uri="{FF2B5EF4-FFF2-40B4-BE49-F238E27FC236}">
                <a16:creationId xmlns:a16="http://schemas.microsoft.com/office/drawing/2014/main" id="{89619471-4436-4825-B086-DE309CFFF2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74538" y="17184688"/>
            <a:ext cx="4994275" cy="571500"/>
          </a:xfrm>
          <a:prstGeom prst="rect">
            <a:avLst/>
          </a:prstGeom>
          <a:solidFill>
            <a:srgbClr val="008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8808" tIns="144404" rIns="288808" bIns="144404"/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kumimoji="0" lang="ko-KR" altLang="ko-KR" sz="570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105" name="Rectangle 228">
            <a:extLst>
              <a:ext uri="{FF2B5EF4-FFF2-40B4-BE49-F238E27FC236}">
                <a16:creationId xmlns:a16="http://schemas.microsoft.com/office/drawing/2014/main" id="{9A6010B6-52DA-4615-9CBE-D54BF36E7C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63463" y="17184688"/>
            <a:ext cx="3887787" cy="538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3500" b="1" dirty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기대효과</a:t>
            </a:r>
            <a:r>
              <a:rPr lang="ko-KR" altLang="en-US" sz="3500" dirty="0">
                <a:solidFill>
                  <a:srgbClr val="FFFFFF"/>
                </a:solidFill>
                <a:latin typeface="산돌명조 M" pitchFamily="18" charset="-127"/>
                <a:ea typeface="산돌명조 M" pitchFamily="18" charset="-127"/>
              </a:rPr>
              <a:t> </a:t>
            </a:r>
            <a:r>
              <a:rPr lang="ko-KR" altLang="en-US" sz="3500" b="1" dirty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및 시장성</a:t>
            </a:r>
            <a:endParaRPr lang="ko-KR" altLang="en-US" sz="5700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106" name="Freeform 232">
            <a:extLst>
              <a:ext uri="{FF2B5EF4-FFF2-40B4-BE49-F238E27FC236}">
                <a16:creationId xmlns:a16="http://schemas.microsoft.com/office/drawing/2014/main" id="{E601F255-8B7F-4C12-814D-384C10414805}"/>
              </a:ext>
            </a:extLst>
          </p:cNvPr>
          <p:cNvSpPr>
            <a:spLocks/>
          </p:cNvSpPr>
          <p:nvPr/>
        </p:nvSpPr>
        <p:spPr bwMode="auto">
          <a:xfrm>
            <a:off x="11925300" y="16516350"/>
            <a:ext cx="4763" cy="2867025"/>
          </a:xfrm>
          <a:custGeom>
            <a:avLst/>
            <a:gdLst>
              <a:gd name="T0" fmla="*/ 0 w 1588"/>
              <a:gd name="T1" fmla="*/ 0 h 587"/>
              <a:gd name="T2" fmla="*/ 0 w 1588"/>
              <a:gd name="T3" fmla="*/ 2147483646 h 587"/>
              <a:gd name="T4" fmla="*/ 0 w 1588"/>
              <a:gd name="T5" fmla="*/ 0 h 587"/>
              <a:gd name="T6" fmla="*/ 0 60000 65536"/>
              <a:gd name="T7" fmla="*/ 0 60000 65536"/>
              <a:gd name="T8" fmla="*/ 0 60000 65536"/>
              <a:gd name="T9" fmla="*/ 0 w 1588"/>
              <a:gd name="T10" fmla="*/ 0 h 587"/>
              <a:gd name="T11" fmla="*/ 1588 w 1588"/>
              <a:gd name="T12" fmla="*/ 587 h 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588" h="587">
                <a:moveTo>
                  <a:pt x="0" y="0"/>
                </a:moveTo>
                <a:lnTo>
                  <a:pt x="0" y="587"/>
                </a:lnTo>
                <a:lnTo>
                  <a:pt x="0" y="0"/>
                </a:lnTo>
                <a:close/>
              </a:path>
            </a:pathLst>
          </a:custGeom>
          <a:solidFill>
            <a:srgbClr val="0071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88808" tIns="144404" rIns="288808" bIns="144404"/>
          <a:lstStyle/>
          <a:p>
            <a:endParaRPr lang="en-US"/>
          </a:p>
        </p:txBody>
      </p:sp>
      <p:sp>
        <p:nvSpPr>
          <p:cNvPr id="4107" name="Line 233">
            <a:extLst>
              <a:ext uri="{FF2B5EF4-FFF2-40B4-BE49-F238E27FC236}">
                <a16:creationId xmlns:a16="http://schemas.microsoft.com/office/drawing/2014/main" id="{0C8B04F8-A259-44D2-83DD-C722D8D8FFC6}"/>
              </a:ext>
            </a:extLst>
          </p:cNvPr>
          <p:cNvSpPr>
            <a:spLocks noChangeShapeType="1"/>
          </p:cNvSpPr>
          <p:nvPr/>
        </p:nvSpPr>
        <p:spPr bwMode="auto">
          <a:xfrm>
            <a:off x="1589088" y="16392525"/>
            <a:ext cx="4762" cy="2867025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08" name="Freeform 236">
            <a:extLst>
              <a:ext uri="{FF2B5EF4-FFF2-40B4-BE49-F238E27FC236}">
                <a16:creationId xmlns:a16="http://schemas.microsoft.com/office/drawing/2014/main" id="{7ABA325B-6B0E-47E3-AA61-DE1D8FDFBAF3}"/>
              </a:ext>
            </a:extLst>
          </p:cNvPr>
          <p:cNvSpPr>
            <a:spLocks/>
          </p:cNvSpPr>
          <p:nvPr/>
        </p:nvSpPr>
        <p:spPr bwMode="auto">
          <a:xfrm>
            <a:off x="11925300" y="21137563"/>
            <a:ext cx="4763" cy="2700337"/>
          </a:xfrm>
          <a:custGeom>
            <a:avLst/>
            <a:gdLst>
              <a:gd name="T0" fmla="*/ 0 w 1588"/>
              <a:gd name="T1" fmla="*/ 0 h 553"/>
              <a:gd name="T2" fmla="*/ 0 w 1588"/>
              <a:gd name="T3" fmla="*/ 2147483646 h 553"/>
              <a:gd name="T4" fmla="*/ 0 w 1588"/>
              <a:gd name="T5" fmla="*/ 0 h 553"/>
              <a:gd name="T6" fmla="*/ 0 60000 65536"/>
              <a:gd name="T7" fmla="*/ 0 60000 65536"/>
              <a:gd name="T8" fmla="*/ 0 60000 65536"/>
              <a:gd name="T9" fmla="*/ 0 w 1588"/>
              <a:gd name="T10" fmla="*/ 0 h 553"/>
              <a:gd name="T11" fmla="*/ 1588 w 1588"/>
              <a:gd name="T12" fmla="*/ 553 h 55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588" h="553">
                <a:moveTo>
                  <a:pt x="0" y="0"/>
                </a:moveTo>
                <a:lnTo>
                  <a:pt x="0" y="553"/>
                </a:lnTo>
                <a:lnTo>
                  <a:pt x="0" y="0"/>
                </a:lnTo>
                <a:close/>
              </a:path>
            </a:pathLst>
          </a:custGeom>
          <a:solidFill>
            <a:srgbClr val="0071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88808" tIns="144404" rIns="288808" bIns="144404"/>
          <a:lstStyle/>
          <a:p>
            <a:endParaRPr lang="en-US"/>
          </a:p>
        </p:txBody>
      </p:sp>
      <p:sp>
        <p:nvSpPr>
          <p:cNvPr id="4109" name="Line 237">
            <a:extLst>
              <a:ext uri="{FF2B5EF4-FFF2-40B4-BE49-F238E27FC236}">
                <a16:creationId xmlns:a16="http://schemas.microsoft.com/office/drawing/2014/main" id="{731FC44F-A4D7-41E4-8360-A2914F1516F1}"/>
              </a:ext>
            </a:extLst>
          </p:cNvPr>
          <p:cNvSpPr>
            <a:spLocks noChangeShapeType="1"/>
          </p:cNvSpPr>
          <p:nvPr/>
        </p:nvSpPr>
        <p:spPr bwMode="auto">
          <a:xfrm>
            <a:off x="11925300" y="21137563"/>
            <a:ext cx="4763" cy="2700337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10" name="Rectangle 243">
            <a:extLst>
              <a:ext uri="{FF2B5EF4-FFF2-40B4-BE49-F238E27FC236}">
                <a16:creationId xmlns:a16="http://schemas.microsoft.com/office/drawing/2014/main" id="{9B611E30-A408-4FFF-8FD5-4C61E14904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113" y="18868036"/>
            <a:ext cx="2089150" cy="576262"/>
          </a:xfrm>
          <a:prstGeom prst="rect">
            <a:avLst/>
          </a:prstGeom>
          <a:solidFill>
            <a:srgbClr val="008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8808" tIns="144404" rIns="288808" bIns="144404"/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kumimoji="0" lang="ko-KR" altLang="ko-KR" sz="570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111" name="Rectangle 246">
            <a:extLst>
              <a:ext uri="{FF2B5EF4-FFF2-40B4-BE49-F238E27FC236}">
                <a16:creationId xmlns:a16="http://schemas.microsoft.com/office/drawing/2014/main" id="{DD846944-33A0-4430-B857-AEA17877F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3550" y="18868036"/>
            <a:ext cx="1793875" cy="538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3500" b="1" dirty="0">
                <a:solidFill>
                  <a:srgbClr val="FFFFFF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개발결과</a:t>
            </a:r>
            <a:endParaRPr lang="ko-KR" altLang="en-US" sz="5700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112" name="Freeform 288">
            <a:extLst>
              <a:ext uri="{FF2B5EF4-FFF2-40B4-BE49-F238E27FC236}">
                <a16:creationId xmlns:a16="http://schemas.microsoft.com/office/drawing/2014/main" id="{BD9ADE89-73F5-4965-B379-5F46F4091135}"/>
              </a:ext>
            </a:extLst>
          </p:cNvPr>
          <p:cNvSpPr>
            <a:spLocks noEditPoints="1"/>
          </p:cNvSpPr>
          <p:nvPr/>
        </p:nvSpPr>
        <p:spPr bwMode="auto">
          <a:xfrm>
            <a:off x="12557107" y="23793987"/>
            <a:ext cx="769938" cy="552450"/>
          </a:xfrm>
          <a:custGeom>
            <a:avLst/>
            <a:gdLst>
              <a:gd name="T0" fmla="*/ 2147483646 w 83"/>
              <a:gd name="T1" fmla="*/ 0 h 64"/>
              <a:gd name="T2" fmla="*/ 2147483646 w 83"/>
              <a:gd name="T3" fmla="*/ 2147483646 h 64"/>
              <a:gd name="T4" fmla="*/ 0 w 83"/>
              <a:gd name="T5" fmla="*/ 2147483646 h 64"/>
              <a:gd name="T6" fmla="*/ 0 w 83"/>
              <a:gd name="T7" fmla="*/ 2147483646 h 64"/>
              <a:gd name="T8" fmla="*/ 2147483646 w 83"/>
              <a:gd name="T9" fmla="*/ 2147483646 h 64"/>
              <a:gd name="T10" fmla="*/ 2147483646 w 83"/>
              <a:gd name="T11" fmla="*/ 2147483646 h 64"/>
              <a:gd name="T12" fmla="*/ 2147483646 w 83"/>
              <a:gd name="T13" fmla="*/ 2147483646 h 64"/>
              <a:gd name="T14" fmla="*/ 2147483646 w 83"/>
              <a:gd name="T15" fmla="*/ 2147483646 h 64"/>
              <a:gd name="T16" fmla="*/ 2147483646 w 83"/>
              <a:gd name="T17" fmla="*/ 2147483646 h 64"/>
              <a:gd name="T18" fmla="*/ 2147483646 w 83"/>
              <a:gd name="T19" fmla="*/ 0 h 64"/>
              <a:gd name="T20" fmla="*/ 2147483646 w 83"/>
              <a:gd name="T21" fmla="*/ 0 h 64"/>
              <a:gd name="T22" fmla="*/ 2147483646 w 83"/>
              <a:gd name="T23" fmla="*/ 2147483646 h 64"/>
              <a:gd name="T24" fmla="*/ 2147483646 w 83"/>
              <a:gd name="T25" fmla="*/ 2147483646 h 64"/>
              <a:gd name="T26" fmla="*/ 2147483646 w 83"/>
              <a:gd name="T27" fmla="*/ 2147483646 h 64"/>
              <a:gd name="T28" fmla="*/ 2147483646 w 83"/>
              <a:gd name="T29" fmla="*/ 2147483646 h 64"/>
              <a:gd name="T30" fmla="*/ 2147483646 w 83"/>
              <a:gd name="T31" fmla="*/ 2147483646 h 64"/>
              <a:gd name="T32" fmla="*/ 2147483646 w 83"/>
              <a:gd name="T33" fmla="*/ 2147483646 h 64"/>
              <a:gd name="T34" fmla="*/ 2147483646 w 83"/>
              <a:gd name="T35" fmla="*/ 2147483646 h 64"/>
              <a:gd name="T36" fmla="*/ 2147483646 w 83"/>
              <a:gd name="T37" fmla="*/ 2147483646 h 64"/>
              <a:gd name="T38" fmla="*/ 2147483646 w 83"/>
              <a:gd name="T39" fmla="*/ 0 h 64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w 83"/>
              <a:gd name="T61" fmla="*/ 0 h 64"/>
              <a:gd name="T62" fmla="*/ 83 w 83"/>
              <a:gd name="T63" fmla="*/ 64 h 64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T60" t="T61" r="T62" b="T63"/>
            <a:pathLst>
              <a:path w="83" h="64">
                <a:moveTo>
                  <a:pt x="27" y="0"/>
                </a:moveTo>
                <a:cubicBezTo>
                  <a:pt x="20" y="1"/>
                  <a:pt x="14" y="5"/>
                  <a:pt x="9" y="11"/>
                </a:cubicBezTo>
                <a:cubicBezTo>
                  <a:pt x="3" y="17"/>
                  <a:pt x="1" y="24"/>
                  <a:pt x="0" y="32"/>
                </a:cubicBezTo>
                <a:cubicBezTo>
                  <a:pt x="0" y="64"/>
                  <a:pt x="0" y="64"/>
                  <a:pt x="0" y="64"/>
                </a:cubicBezTo>
                <a:cubicBezTo>
                  <a:pt x="35" y="64"/>
                  <a:pt x="35" y="64"/>
                  <a:pt x="35" y="64"/>
                </a:cubicBezTo>
                <a:cubicBezTo>
                  <a:pt x="35" y="32"/>
                  <a:pt x="35" y="32"/>
                  <a:pt x="35" y="32"/>
                </a:cubicBezTo>
                <a:cubicBezTo>
                  <a:pt x="15" y="32"/>
                  <a:pt x="15" y="32"/>
                  <a:pt x="15" y="32"/>
                </a:cubicBezTo>
                <a:cubicBezTo>
                  <a:pt x="15" y="27"/>
                  <a:pt x="16" y="23"/>
                  <a:pt x="18" y="19"/>
                </a:cubicBezTo>
                <a:cubicBezTo>
                  <a:pt x="20" y="16"/>
                  <a:pt x="23" y="14"/>
                  <a:pt x="27" y="12"/>
                </a:cubicBezTo>
                <a:cubicBezTo>
                  <a:pt x="27" y="0"/>
                  <a:pt x="27" y="0"/>
                  <a:pt x="27" y="0"/>
                </a:cubicBezTo>
                <a:moveTo>
                  <a:pt x="76" y="0"/>
                </a:moveTo>
                <a:cubicBezTo>
                  <a:pt x="68" y="1"/>
                  <a:pt x="62" y="5"/>
                  <a:pt x="57" y="11"/>
                </a:cubicBezTo>
                <a:cubicBezTo>
                  <a:pt x="52" y="17"/>
                  <a:pt x="49" y="24"/>
                  <a:pt x="48" y="32"/>
                </a:cubicBezTo>
                <a:cubicBezTo>
                  <a:pt x="48" y="64"/>
                  <a:pt x="48" y="64"/>
                  <a:pt x="48" y="64"/>
                </a:cubicBezTo>
                <a:cubicBezTo>
                  <a:pt x="83" y="64"/>
                  <a:pt x="83" y="64"/>
                  <a:pt x="83" y="64"/>
                </a:cubicBezTo>
                <a:cubicBezTo>
                  <a:pt x="83" y="32"/>
                  <a:pt x="83" y="32"/>
                  <a:pt x="83" y="32"/>
                </a:cubicBezTo>
                <a:cubicBezTo>
                  <a:pt x="63" y="32"/>
                  <a:pt x="63" y="32"/>
                  <a:pt x="63" y="32"/>
                </a:cubicBezTo>
                <a:cubicBezTo>
                  <a:pt x="63" y="27"/>
                  <a:pt x="64" y="23"/>
                  <a:pt x="66" y="19"/>
                </a:cubicBezTo>
                <a:cubicBezTo>
                  <a:pt x="68" y="16"/>
                  <a:pt x="71" y="14"/>
                  <a:pt x="76" y="12"/>
                </a:cubicBezTo>
                <a:cubicBezTo>
                  <a:pt x="76" y="0"/>
                  <a:pt x="76" y="0"/>
                  <a:pt x="76" y="0"/>
                </a:cubicBezTo>
              </a:path>
            </a:pathLst>
          </a:custGeom>
          <a:solidFill>
            <a:srgbClr val="FCDA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88808" tIns="144404" rIns="288808" bIns="144404"/>
          <a:lstStyle/>
          <a:p>
            <a:endParaRPr lang="en-US"/>
          </a:p>
        </p:txBody>
      </p:sp>
      <p:sp>
        <p:nvSpPr>
          <p:cNvPr id="4113" name="Freeform 289">
            <a:extLst>
              <a:ext uri="{FF2B5EF4-FFF2-40B4-BE49-F238E27FC236}">
                <a16:creationId xmlns:a16="http://schemas.microsoft.com/office/drawing/2014/main" id="{3637E6E6-7BFC-4122-AF24-E8ECE9A67EC7}"/>
              </a:ext>
            </a:extLst>
          </p:cNvPr>
          <p:cNvSpPr>
            <a:spLocks noEditPoints="1"/>
          </p:cNvSpPr>
          <p:nvPr/>
        </p:nvSpPr>
        <p:spPr bwMode="auto">
          <a:xfrm>
            <a:off x="20239037" y="23797417"/>
            <a:ext cx="720725" cy="576263"/>
          </a:xfrm>
          <a:custGeom>
            <a:avLst/>
            <a:gdLst>
              <a:gd name="T0" fmla="*/ 2147483646 w 114"/>
              <a:gd name="T1" fmla="*/ 0 h 89"/>
              <a:gd name="T2" fmla="*/ 0 w 114"/>
              <a:gd name="T3" fmla="*/ 0 h 89"/>
              <a:gd name="T4" fmla="*/ 0 w 114"/>
              <a:gd name="T5" fmla="*/ 2147483646 h 89"/>
              <a:gd name="T6" fmla="*/ 2147483646 w 114"/>
              <a:gd name="T7" fmla="*/ 2147483646 h 89"/>
              <a:gd name="T8" fmla="*/ 2147483646 w 114"/>
              <a:gd name="T9" fmla="*/ 2147483646 h 89"/>
              <a:gd name="T10" fmla="*/ 2147483646 w 114"/>
              <a:gd name="T11" fmla="*/ 2147483646 h 89"/>
              <a:gd name="T12" fmla="*/ 2147483646 w 114"/>
              <a:gd name="T13" fmla="*/ 2147483646 h 89"/>
              <a:gd name="T14" fmla="*/ 2147483646 w 114"/>
              <a:gd name="T15" fmla="*/ 2147483646 h 89"/>
              <a:gd name="T16" fmla="*/ 2147483646 w 114"/>
              <a:gd name="T17" fmla="*/ 2147483646 h 89"/>
              <a:gd name="T18" fmla="*/ 2147483646 w 114"/>
              <a:gd name="T19" fmla="*/ 0 h 89"/>
              <a:gd name="T20" fmla="*/ 2147483646 w 114"/>
              <a:gd name="T21" fmla="*/ 0 h 89"/>
              <a:gd name="T22" fmla="*/ 2147483646 w 114"/>
              <a:gd name="T23" fmla="*/ 0 h 89"/>
              <a:gd name="T24" fmla="*/ 2147483646 w 114"/>
              <a:gd name="T25" fmla="*/ 2147483646 h 89"/>
              <a:gd name="T26" fmla="*/ 2147483646 w 114"/>
              <a:gd name="T27" fmla="*/ 2147483646 h 89"/>
              <a:gd name="T28" fmla="*/ 2147483646 w 114"/>
              <a:gd name="T29" fmla="*/ 2147483646 h 89"/>
              <a:gd name="T30" fmla="*/ 2147483646 w 114"/>
              <a:gd name="T31" fmla="*/ 2147483646 h 89"/>
              <a:gd name="T32" fmla="*/ 2147483646 w 114"/>
              <a:gd name="T33" fmla="*/ 2147483646 h 89"/>
              <a:gd name="T34" fmla="*/ 2147483646 w 114"/>
              <a:gd name="T35" fmla="*/ 2147483646 h 89"/>
              <a:gd name="T36" fmla="*/ 2147483646 w 114"/>
              <a:gd name="T37" fmla="*/ 2147483646 h 89"/>
              <a:gd name="T38" fmla="*/ 2147483646 w 114"/>
              <a:gd name="T39" fmla="*/ 0 h 89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w 114"/>
              <a:gd name="T61" fmla="*/ 0 h 89"/>
              <a:gd name="T62" fmla="*/ 114 w 114"/>
              <a:gd name="T63" fmla="*/ 89 h 89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T60" t="T61" r="T62" b="T63"/>
            <a:pathLst>
              <a:path w="114" h="89">
                <a:moveTo>
                  <a:pt x="47" y="0"/>
                </a:moveTo>
                <a:cubicBezTo>
                  <a:pt x="0" y="0"/>
                  <a:pt x="0" y="0"/>
                  <a:pt x="0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7" y="51"/>
                  <a:pt x="25" y="57"/>
                  <a:pt x="22" y="62"/>
                </a:cubicBezTo>
                <a:cubicBezTo>
                  <a:pt x="20" y="66"/>
                  <a:pt x="15" y="69"/>
                  <a:pt x="10" y="71"/>
                </a:cubicBezTo>
                <a:cubicBezTo>
                  <a:pt x="10" y="89"/>
                  <a:pt x="10" y="89"/>
                  <a:pt x="10" y="89"/>
                </a:cubicBezTo>
                <a:cubicBezTo>
                  <a:pt x="20" y="86"/>
                  <a:pt x="29" y="81"/>
                  <a:pt x="36" y="73"/>
                </a:cubicBezTo>
                <a:cubicBezTo>
                  <a:pt x="43" y="65"/>
                  <a:pt x="47" y="56"/>
                  <a:pt x="47" y="44"/>
                </a:cubicBezTo>
                <a:cubicBezTo>
                  <a:pt x="47" y="0"/>
                  <a:pt x="47" y="0"/>
                  <a:pt x="47" y="0"/>
                </a:cubicBezTo>
                <a:moveTo>
                  <a:pt x="114" y="0"/>
                </a:moveTo>
                <a:cubicBezTo>
                  <a:pt x="66" y="0"/>
                  <a:pt x="66" y="0"/>
                  <a:pt x="66" y="0"/>
                </a:cubicBezTo>
                <a:cubicBezTo>
                  <a:pt x="66" y="44"/>
                  <a:pt x="66" y="44"/>
                  <a:pt x="66" y="44"/>
                </a:cubicBezTo>
                <a:cubicBezTo>
                  <a:pt x="93" y="44"/>
                  <a:pt x="93" y="44"/>
                  <a:pt x="93" y="44"/>
                </a:cubicBezTo>
                <a:cubicBezTo>
                  <a:pt x="93" y="51"/>
                  <a:pt x="92" y="57"/>
                  <a:pt x="89" y="62"/>
                </a:cubicBezTo>
                <a:cubicBezTo>
                  <a:pt x="86" y="66"/>
                  <a:pt x="82" y="69"/>
                  <a:pt x="76" y="71"/>
                </a:cubicBezTo>
                <a:cubicBezTo>
                  <a:pt x="76" y="89"/>
                  <a:pt x="76" y="89"/>
                  <a:pt x="76" y="89"/>
                </a:cubicBezTo>
                <a:cubicBezTo>
                  <a:pt x="87" y="86"/>
                  <a:pt x="96" y="81"/>
                  <a:pt x="103" y="73"/>
                </a:cubicBezTo>
                <a:cubicBezTo>
                  <a:pt x="110" y="65"/>
                  <a:pt x="113" y="56"/>
                  <a:pt x="114" y="44"/>
                </a:cubicBezTo>
                <a:cubicBezTo>
                  <a:pt x="114" y="0"/>
                  <a:pt x="114" y="0"/>
                  <a:pt x="114" y="0"/>
                </a:cubicBezTo>
              </a:path>
            </a:pathLst>
          </a:custGeom>
          <a:solidFill>
            <a:srgbClr val="FCDA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88808" tIns="144404" rIns="288808" bIns="144404"/>
          <a:lstStyle/>
          <a:p>
            <a:endParaRPr lang="en-US"/>
          </a:p>
        </p:txBody>
      </p:sp>
      <p:sp>
        <p:nvSpPr>
          <p:cNvPr id="4114" name="Rectangle 291">
            <a:extLst>
              <a:ext uri="{FF2B5EF4-FFF2-40B4-BE49-F238E27FC236}">
                <a16:creationId xmlns:a16="http://schemas.microsoft.com/office/drawing/2014/main" id="{F89C7123-77B3-44F5-9289-0244996A34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113" y="6311900"/>
            <a:ext cx="2820987" cy="1354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4400" b="1">
                <a:solidFill>
                  <a:srgbClr val="00B0F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게임공학부</a:t>
            </a:r>
            <a:endParaRPr lang="en-US" altLang="ko-KR" sz="4400" b="1">
              <a:solidFill>
                <a:srgbClr val="00B0F0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sz="4400" b="1">
              <a:solidFill>
                <a:srgbClr val="00B0F0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115" name="Rectangle 293">
            <a:extLst>
              <a:ext uri="{FF2B5EF4-FFF2-40B4-BE49-F238E27FC236}">
                <a16:creationId xmlns:a16="http://schemas.microsoft.com/office/drawing/2014/main" id="{450E969A-289B-406E-AFD9-A668887F93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9088" y="7319963"/>
            <a:ext cx="7850187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4400" b="1" dirty="0">
                <a:solidFill>
                  <a:srgbClr val="00B0F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지도교수 </a:t>
            </a:r>
            <a:r>
              <a:rPr lang="ko-KR" altLang="ko-KR" sz="4400" b="1" dirty="0">
                <a:solidFill>
                  <a:srgbClr val="00B0F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: </a:t>
            </a:r>
            <a:r>
              <a:rPr lang="ko-KR" altLang="en-US" sz="4400" b="1" dirty="0" err="1">
                <a:solidFill>
                  <a:srgbClr val="00B0F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정내훈</a:t>
            </a:r>
            <a:r>
              <a:rPr lang="en-US" altLang="ko-KR" sz="4400" b="1" dirty="0">
                <a:solidFill>
                  <a:srgbClr val="00B0F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sz="4400" b="1" dirty="0">
                <a:solidFill>
                  <a:srgbClr val="00B0F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교수님</a:t>
            </a:r>
            <a:r>
              <a:rPr lang="en-US" altLang="ko-KR" sz="4400" b="1" dirty="0">
                <a:solidFill>
                  <a:srgbClr val="00B0F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</a:p>
        </p:txBody>
      </p:sp>
      <p:sp>
        <p:nvSpPr>
          <p:cNvPr id="4116" name="TextBox 298">
            <a:extLst>
              <a:ext uri="{FF2B5EF4-FFF2-40B4-BE49-F238E27FC236}">
                <a16:creationId xmlns:a16="http://schemas.microsoft.com/office/drawing/2014/main" id="{57AC4679-E75E-4F41-B2FD-39E875B4DF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2313" y="9756776"/>
            <a:ext cx="9832975" cy="3738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8808" tIns="144404" rIns="288808" bIns="144404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kumimoji="0"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다양한 종류의 장애물로 인한 지루하지 않은</a:t>
            </a:r>
            <a:endParaRPr kumimoji="0" lang="en-US" altLang="ko-KR" sz="32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kumimoji="0"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플레이를 할 수 있다</a:t>
            </a:r>
            <a:r>
              <a:rPr kumimoji="0"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kumimoji="0" lang="en-US" altLang="ko-KR" sz="32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1" hangingPunct="1">
              <a:spcBef>
                <a:spcPct val="0"/>
              </a:spcBef>
            </a:pPr>
            <a:r>
              <a:rPr kumimoji="0"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몬스터 등장으로 긴장감을 극대화 시킨다</a:t>
            </a:r>
            <a:r>
              <a:rPr kumimoji="0"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eaLnBrk="1" hangingPunct="1">
              <a:spcBef>
                <a:spcPct val="0"/>
              </a:spcBef>
            </a:pPr>
            <a:endParaRPr kumimoji="0" lang="en-US" altLang="ko-KR" sz="32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1" hangingPunct="1">
              <a:spcBef>
                <a:spcPct val="0"/>
              </a:spcBef>
            </a:pPr>
            <a:r>
              <a:rPr kumimoji="0"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 랭킹시스템 도입으로 인해 유저간 상호 비교하며 게임을 즐길 수 있다</a:t>
            </a:r>
            <a:r>
              <a:rPr kumimoji="0"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</p:txBody>
      </p:sp>
      <p:sp>
        <p:nvSpPr>
          <p:cNvPr id="4117" name="TextBox 299">
            <a:extLst>
              <a:ext uri="{FF2B5EF4-FFF2-40B4-BE49-F238E27FC236}">
                <a16:creationId xmlns:a16="http://schemas.microsoft.com/office/drawing/2014/main" id="{59C187B5-AFE2-4361-9214-C7CB65D8E4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3048" y="15068586"/>
            <a:ext cx="9832974" cy="3246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88808" tIns="144404" rIns="288808" bIns="144404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kumimoji="0"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DirectX 12</a:t>
            </a:r>
            <a:r>
              <a:rPr kumimoji="0"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를 이용한 </a:t>
            </a:r>
            <a:r>
              <a:rPr kumimoji="0"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Stencil Shadow,  Skinning Animation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ko-KR" sz="32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1" hangingPunct="1">
              <a:spcBef>
                <a:spcPct val="0"/>
              </a:spcBef>
            </a:pPr>
            <a:r>
              <a:rPr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데이터베이스를 연동하여 랭킹시스템 구축</a:t>
            </a:r>
            <a:endParaRPr lang="en-US" altLang="ko-KR" sz="32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1" hangingPunct="1">
              <a:spcBef>
                <a:spcPct val="0"/>
              </a:spcBef>
            </a:pPr>
            <a:endParaRPr lang="en-US" altLang="ko-KR" sz="32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eaLnBrk="1" hangingPunct="1">
              <a:spcBef>
                <a:spcPct val="0"/>
              </a:spcBef>
            </a:pPr>
            <a:r>
              <a:rPr lang="ko-KR" altLang="en-US" sz="3200" dirty="0">
                <a:solidFill>
                  <a:srgbClr val="000000"/>
                </a:solidFill>
                <a:latin typeface="굴림체" panose="020B0609000101010101" pitchFamily="49" charset="-127"/>
                <a:ea typeface="굴림체" panose="020B0609000101010101" pitchFamily="49" charset="-127"/>
              </a:rPr>
              <a:t> 장애물, 몬스터, 아이템의 어드벤처 요소 구현</a:t>
            </a:r>
            <a:endParaRPr lang="en-US" altLang="ko-KR" sz="32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</p:txBody>
      </p:sp>
      <p:sp>
        <p:nvSpPr>
          <p:cNvPr id="4118" name="TextBox 300">
            <a:extLst>
              <a:ext uri="{FF2B5EF4-FFF2-40B4-BE49-F238E27FC236}">
                <a16:creationId xmlns:a16="http://schemas.microsoft.com/office/drawing/2014/main" id="{AFD11B23-1B22-4284-A022-4DCA614607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34930" y="18166460"/>
            <a:ext cx="8916985" cy="4723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88808" tIns="144404" rIns="288808" bIns="144404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쉬운 게임 방식을 통해</a:t>
            </a:r>
            <a:r>
              <a:rPr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몇 년간 부동의 상위권을 지키고 있는 하드코어 게임들로 인해 게임 자체를 즐기지 않던 유저들을 공략하여 남녀노소 손쉽게 즐길 수 있는 캐주얼 게임을 만든다</a:t>
            </a:r>
            <a:r>
              <a:rPr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  <a:p>
            <a:pPr marL="457200" indent="-457200" eaLnBrk="1" hangingPunct="1">
              <a:spcBef>
                <a:spcPct val="0"/>
              </a:spcBef>
              <a:buFontTx/>
              <a:buChar char="-"/>
            </a:pPr>
            <a:endParaRPr lang="ko-KR" altLang="en-US" sz="3200" dirty="0">
              <a:latin typeface="굴림체" panose="020B0609000101010101" pitchFamily="49" charset="-127"/>
              <a:ea typeface="굴림체" panose="020B0609000101010101" pitchFamily="49" charset="-127"/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어드벤처 게임은 옛날부터 꾸준히 사랑을 받고 있는 장르이며</a:t>
            </a:r>
            <a:r>
              <a:rPr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지금도 스팀</a:t>
            </a:r>
            <a:r>
              <a:rPr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인기 태그 </a:t>
            </a:r>
            <a:r>
              <a:rPr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lang="ko-KR" altLang="en-US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위를 차지하고 있다</a:t>
            </a:r>
            <a:r>
              <a:rPr lang="en-US" altLang="ko-KR" sz="3200" dirty="0"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</a:p>
        </p:txBody>
      </p:sp>
      <p:sp>
        <p:nvSpPr>
          <p:cNvPr id="4119" name="TextBox 304">
            <a:extLst>
              <a:ext uri="{FF2B5EF4-FFF2-40B4-BE49-F238E27FC236}">
                <a16:creationId xmlns:a16="http://schemas.microsoft.com/office/drawing/2014/main" id="{1CEA31B8-569C-4C03-95ED-1184F77869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68368" y="23793987"/>
            <a:ext cx="8132762" cy="1014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8808" tIns="144404" rIns="288808" bIns="144404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en-US" altLang="ko-KR" sz="4700" dirty="0">
                <a:solidFill>
                  <a:srgbClr val="376092"/>
                </a:solidFill>
                <a:latin typeface="산돌돌 L" pitchFamily="50" charset="-127"/>
                <a:ea typeface="산돌돌 L" pitchFamily="50" charset="-127"/>
              </a:rPr>
              <a:t>Run, Jump, Swim, Fight!</a:t>
            </a:r>
            <a:endParaRPr kumimoji="0" lang="en-US" altLang="ko-KR" sz="4700" dirty="0">
              <a:solidFill>
                <a:srgbClr val="376092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cxnSp>
        <p:nvCxnSpPr>
          <p:cNvPr id="312" name="직선 연결선 311">
            <a:extLst>
              <a:ext uri="{FF2B5EF4-FFF2-40B4-BE49-F238E27FC236}">
                <a16:creationId xmlns:a16="http://schemas.microsoft.com/office/drawing/2014/main" id="{E04EB229-8BC3-4CA9-A687-2FB65B841241}"/>
              </a:ext>
            </a:extLst>
          </p:cNvPr>
          <p:cNvCxnSpPr/>
          <p:nvPr/>
        </p:nvCxnSpPr>
        <p:spPr>
          <a:xfrm>
            <a:off x="0" y="29641800"/>
            <a:ext cx="22477413" cy="0"/>
          </a:xfrm>
          <a:prstGeom prst="line">
            <a:avLst/>
          </a:prstGeom>
          <a:ln w="12700" cap="sq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직선 연결선 314">
            <a:extLst>
              <a:ext uri="{FF2B5EF4-FFF2-40B4-BE49-F238E27FC236}">
                <a16:creationId xmlns:a16="http://schemas.microsoft.com/office/drawing/2014/main" id="{CAE70050-4B9C-4A9F-B9D3-9BE9DBD769CC}"/>
              </a:ext>
            </a:extLst>
          </p:cNvPr>
          <p:cNvCxnSpPr/>
          <p:nvPr/>
        </p:nvCxnSpPr>
        <p:spPr>
          <a:xfrm>
            <a:off x="0" y="8472488"/>
            <a:ext cx="22477413" cy="0"/>
          </a:xfrm>
          <a:prstGeom prst="line">
            <a:avLst/>
          </a:prstGeom>
          <a:ln w="12700" cap="sq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직선 연결선 317">
            <a:extLst>
              <a:ext uri="{FF2B5EF4-FFF2-40B4-BE49-F238E27FC236}">
                <a16:creationId xmlns:a16="http://schemas.microsoft.com/office/drawing/2014/main" id="{DD93422A-2783-42D4-BBAF-F8C8B996B01A}"/>
              </a:ext>
            </a:extLst>
          </p:cNvPr>
          <p:cNvCxnSpPr/>
          <p:nvPr/>
        </p:nvCxnSpPr>
        <p:spPr>
          <a:xfrm flipH="1">
            <a:off x="1878013" y="9925215"/>
            <a:ext cx="1587" cy="37449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직선 연결선 318">
            <a:extLst>
              <a:ext uri="{FF2B5EF4-FFF2-40B4-BE49-F238E27FC236}">
                <a16:creationId xmlns:a16="http://schemas.microsoft.com/office/drawing/2014/main" id="{7D17A1C0-B562-471D-A70C-8DC1245F8F91}"/>
              </a:ext>
            </a:extLst>
          </p:cNvPr>
          <p:cNvCxnSpPr>
            <a:cxnSpLocks/>
          </p:cNvCxnSpPr>
          <p:nvPr/>
        </p:nvCxnSpPr>
        <p:spPr>
          <a:xfrm flipH="1">
            <a:off x="1879601" y="15232027"/>
            <a:ext cx="1" cy="3168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0" name="직선 연결선 319">
            <a:extLst>
              <a:ext uri="{FF2B5EF4-FFF2-40B4-BE49-F238E27FC236}">
                <a16:creationId xmlns:a16="http://schemas.microsoft.com/office/drawing/2014/main" id="{F1899B05-4E07-4C61-BA07-BCEFE83C6DDB}"/>
              </a:ext>
            </a:extLst>
          </p:cNvPr>
          <p:cNvCxnSpPr>
            <a:cxnSpLocks/>
          </p:cNvCxnSpPr>
          <p:nvPr/>
        </p:nvCxnSpPr>
        <p:spPr>
          <a:xfrm flipH="1">
            <a:off x="12392026" y="18265775"/>
            <a:ext cx="1" cy="4624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25" name="Rectangle 243">
            <a:extLst>
              <a:ext uri="{FF2B5EF4-FFF2-40B4-BE49-F238E27FC236}">
                <a16:creationId xmlns:a16="http://schemas.microsoft.com/office/drawing/2014/main" id="{91E83858-56C5-433E-8512-5E64D4263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113" y="14227176"/>
            <a:ext cx="3744912" cy="576262"/>
          </a:xfrm>
          <a:prstGeom prst="rect">
            <a:avLst/>
          </a:prstGeom>
          <a:solidFill>
            <a:srgbClr val="008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8808" tIns="144404" rIns="288808" bIns="144404"/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kumimoji="0" lang="ko-KR" altLang="ko-KR" sz="570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4126" name="Rectangle 246">
            <a:extLst>
              <a:ext uri="{FF2B5EF4-FFF2-40B4-BE49-F238E27FC236}">
                <a16:creationId xmlns:a16="http://schemas.microsoft.com/office/drawing/2014/main" id="{D0E95840-12B8-45D4-A946-69C9FB56F1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113" y="14227176"/>
            <a:ext cx="3816350" cy="538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3500" b="1" dirty="0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개발목표 및 내용</a:t>
            </a:r>
          </a:p>
        </p:txBody>
      </p:sp>
      <p:pic>
        <p:nvPicPr>
          <p:cNvPr id="4127" name="Picture 112">
            <a:extLst>
              <a:ext uri="{FF2B5EF4-FFF2-40B4-BE49-F238E27FC236}">
                <a16:creationId xmlns:a16="http://schemas.microsoft.com/office/drawing/2014/main" id="{720E4597-2B22-4661-8BF1-EE5B87196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695325"/>
            <a:ext cx="3960813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31" name="TextBox 303">
            <a:extLst>
              <a:ext uri="{FF2B5EF4-FFF2-40B4-BE49-F238E27FC236}">
                <a16:creationId xmlns:a16="http://schemas.microsoft.com/office/drawing/2014/main" id="{F56FFD59-321E-41DC-A071-BF28E17949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2788" y="23354866"/>
            <a:ext cx="5399270" cy="599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88808" tIns="144404" rIns="288808" bIns="144404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0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물 지형에서는 수영을 할 수 있다</a:t>
            </a:r>
            <a:r>
              <a:rPr kumimoji="0" lang="en-US" altLang="ko-KR" sz="20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</p:txBody>
      </p:sp>
      <p:sp>
        <p:nvSpPr>
          <p:cNvPr id="4132" name="Freeform 295">
            <a:extLst>
              <a:ext uri="{FF2B5EF4-FFF2-40B4-BE49-F238E27FC236}">
                <a16:creationId xmlns:a16="http://schemas.microsoft.com/office/drawing/2014/main" id="{E0175FFD-9539-4AB1-A4E8-7F471C9851C7}"/>
              </a:ext>
            </a:extLst>
          </p:cNvPr>
          <p:cNvSpPr>
            <a:spLocks/>
          </p:cNvSpPr>
          <p:nvPr/>
        </p:nvSpPr>
        <p:spPr bwMode="auto">
          <a:xfrm>
            <a:off x="2052479" y="23523412"/>
            <a:ext cx="172254" cy="230516"/>
          </a:xfrm>
          <a:custGeom>
            <a:avLst/>
            <a:gdLst>
              <a:gd name="T0" fmla="*/ 2147483646 w 30"/>
              <a:gd name="T1" fmla="*/ 2147483646 h 62"/>
              <a:gd name="T2" fmla="*/ 0 w 30"/>
              <a:gd name="T3" fmla="*/ 0 h 62"/>
              <a:gd name="T4" fmla="*/ 0 w 30"/>
              <a:gd name="T5" fmla="*/ 2147483646 h 62"/>
              <a:gd name="T6" fmla="*/ 2147483646 w 30"/>
              <a:gd name="T7" fmla="*/ 2147483646 h 62"/>
              <a:gd name="T8" fmla="*/ 0 60000 65536"/>
              <a:gd name="T9" fmla="*/ 0 60000 65536"/>
              <a:gd name="T10" fmla="*/ 0 60000 65536"/>
              <a:gd name="T11" fmla="*/ 0 60000 65536"/>
              <a:gd name="T12" fmla="*/ 0 w 30"/>
              <a:gd name="T13" fmla="*/ 0 h 62"/>
              <a:gd name="T14" fmla="*/ 30 w 30"/>
              <a:gd name="T15" fmla="*/ 62 h 6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0" h="62">
                <a:moveTo>
                  <a:pt x="30" y="30"/>
                </a:moveTo>
                <a:lnTo>
                  <a:pt x="0" y="0"/>
                </a:lnTo>
                <a:lnTo>
                  <a:pt x="0" y="62"/>
                </a:lnTo>
                <a:lnTo>
                  <a:pt x="30" y="30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88808" tIns="144404" rIns="288808" bIns="144404"/>
          <a:lstStyle/>
          <a:p>
            <a:endParaRPr lang="en-US"/>
          </a:p>
        </p:txBody>
      </p:sp>
      <p:sp>
        <p:nvSpPr>
          <p:cNvPr id="4134" name="TextBox 301">
            <a:extLst>
              <a:ext uri="{FF2B5EF4-FFF2-40B4-BE49-F238E27FC236}">
                <a16:creationId xmlns:a16="http://schemas.microsoft.com/office/drawing/2014/main" id="{9387A453-D316-4FC2-9B33-43CC382543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73046" y="15512781"/>
            <a:ext cx="7634288" cy="1184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88808" tIns="144404" rIns="288808" bIns="144404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5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진행을 가로막는 다양한 컨텐츠</a:t>
            </a:r>
            <a:endParaRPr kumimoji="0" lang="en-US" altLang="ko-KR" sz="25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kumimoji="0" lang="en-US" altLang="ko-KR" sz="8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5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진행방향을 알려주는 네비게이션 표시</a:t>
            </a:r>
            <a:r>
              <a:rPr kumimoji="0" lang="en-US" altLang="ko-KR" sz="25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</a:p>
        </p:txBody>
      </p:sp>
      <p:sp>
        <p:nvSpPr>
          <p:cNvPr id="4135" name="Freeform 295">
            <a:extLst>
              <a:ext uri="{FF2B5EF4-FFF2-40B4-BE49-F238E27FC236}">
                <a16:creationId xmlns:a16="http://schemas.microsoft.com/office/drawing/2014/main" id="{8FF8CFA2-264C-4AD9-9AF4-A3D0A4FDFCF4}"/>
              </a:ext>
            </a:extLst>
          </p:cNvPr>
          <p:cNvSpPr>
            <a:spLocks/>
          </p:cNvSpPr>
          <p:nvPr/>
        </p:nvSpPr>
        <p:spPr bwMode="auto">
          <a:xfrm>
            <a:off x="12628584" y="15673954"/>
            <a:ext cx="215900" cy="360362"/>
          </a:xfrm>
          <a:custGeom>
            <a:avLst/>
            <a:gdLst>
              <a:gd name="T0" fmla="*/ 2147483646 w 30"/>
              <a:gd name="T1" fmla="*/ 2147483646 h 62"/>
              <a:gd name="T2" fmla="*/ 0 w 30"/>
              <a:gd name="T3" fmla="*/ 0 h 62"/>
              <a:gd name="T4" fmla="*/ 0 w 30"/>
              <a:gd name="T5" fmla="*/ 2147483646 h 62"/>
              <a:gd name="T6" fmla="*/ 2147483646 w 30"/>
              <a:gd name="T7" fmla="*/ 2147483646 h 62"/>
              <a:gd name="T8" fmla="*/ 0 60000 65536"/>
              <a:gd name="T9" fmla="*/ 0 60000 65536"/>
              <a:gd name="T10" fmla="*/ 0 60000 65536"/>
              <a:gd name="T11" fmla="*/ 0 60000 65536"/>
              <a:gd name="T12" fmla="*/ 0 w 30"/>
              <a:gd name="T13" fmla="*/ 0 h 62"/>
              <a:gd name="T14" fmla="*/ 30 w 30"/>
              <a:gd name="T15" fmla="*/ 62 h 6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0" h="62">
                <a:moveTo>
                  <a:pt x="30" y="30"/>
                </a:moveTo>
                <a:lnTo>
                  <a:pt x="0" y="0"/>
                </a:lnTo>
                <a:lnTo>
                  <a:pt x="0" y="62"/>
                </a:lnTo>
                <a:lnTo>
                  <a:pt x="30" y="30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88808" tIns="144404" rIns="288808" bIns="144404"/>
          <a:lstStyle/>
          <a:p>
            <a:endParaRPr lang="en-US"/>
          </a:p>
        </p:txBody>
      </p:sp>
      <p:sp>
        <p:nvSpPr>
          <p:cNvPr id="4136" name="Rectangle 261">
            <a:extLst>
              <a:ext uri="{FF2B5EF4-FFF2-40B4-BE49-F238E27FC236}">
                <a16:creationId xmlns:a16="http://schemas.microsoft.com/office/drawing/2014/main" id="{EAD2604D-7679-4372-89F1-D76A3EB1DF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14672" y="7830851"/>
            <a:ext cx="4307269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algn="r" eaLnBrk="1" latinLnBrk="0" hangingPunct="1">
              <a:spcBef>
                <a:spcPct val="0"/>
              </a:spcBef>
              <a:buFontTx/>
              <a:buNone/>
            </a:pPr>
            <a:r>
              <a:rPr lang="ko-KR" altLang="en-US" sz="2800" dirty="0" err="1">
                <a:solidFill>
                  <a:srgbClr val="231F2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서채원</a:t>
            </a:r>
            <a:r>
              <a:rPr lang="en-US" altLang="ko-KR" sz="2800" dirty="0">
                <a:solidFill>
                  <a:srgbClr val="231F2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                </a:t>
            </a:r>
            <a:r>
              <a:rPr lang="ko-KR" altLang="en-US" sz="2800" dirty="0" err="1">
                <a:solidFill>
                  <a:srgbClr val="231F2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지은혜</a:t>
            </a:r>
            <a:endParaRPr lang="ko-KR" altLang="en-US" sz="57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pic>
        <p:nvPicPr>
          <p:cNvPr id="5" name="그림 4" descr="잔디, 나무, 실외이(가) 표시된 사진&#10;&#10;자동 생성된 설명">
            <a:extLst>
              <a:ext uri="{FF2B5EF4-FFF2-40B4-BE49-F238E27FC236}">
                <a16:creationId xmlns:a16="http://schemas.microsoft.com/office/drawing/2014/main" id="{338D12A1-FF6D-4C74-90CB-2768E7CEB0D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57"/>
          <a:stretch/>
        </p:blipFill>
        <p:spPr>
          <a:xfrm>
            <a:off x="12390438" y="9445316"/>
            <a:ext cx="8031503" cy="6034964"/>
          </a:xfrm>
          <a:prstGeom prst="rect">
            <a:avLst/>
          </a:prstGeom>
        </p:spPr>
      </p:pic>
      <p:sp>
        <p:nvSpPr>
          <p:cNvPr id="44" name="Freeform 295">
            <a:extLst>
              <a:ext uri="{FF2B5EF4-FFF2-40B4-BE49-F238E27FC236}">
                <a16:creationId xmlns:a16="http://schemas.microsoft.com/office/drawing/2014/main" id="{0E3D50FE-294A-4CBF-98A6-0876C4FC3B1C}"/>
              </a:ext>
            </a:extLst>
          </p:cNvPr>
          <p:cNvSpPr>
            <a:spLocks/>
          </p:cNvSpPr>
          <p:nvPr/>
        </p:nvSpPr>
        <p:spPr bwMode="auto">
          <a:xfrm>
            <a:off x="12646510" y="16155672"/>
            <a:ext cx="215900" cy="360362"/>
          </a:xfrm>
          <a:custGeom>
            <a:avLst/>
            <a:gdLst>
              <a:gd name="T0" fmla="*/ 2147483646 w 30"/>
              <a:gd name="T1" fmla="*/ 2147483646 h 62"/>
              <a:gd name="T2" fmla="*/ 0 w 30"/>
              <a:gd name="T3" fmla="*/ 0 h 62"/>
              <a:gd name="T4" fmla="*/ 0 w 30"/>
              <a:gd name="T5" fmla="*/ 2147483646 h 62"/>
              <a:gd name="T6" fmla="*/ 2147483646 w 30"/>
              <a:gd name="T7" fmla="*/ 2147483646 h 62"/>
              <a:gd name="T8" fmla="*/ 0 60000 65536"/>
              <a:gd name="T9" fmla="*/ 0 60000 65536"/>
              <a:gd name="T10" fmla="*/ 0 60000 65536"/>
              <a:gd name="T11" fmla="*/ 0 60000 65536"/>
              <a:gd name="T12" fmla="*/ 0 w 30"/>
              <a:gd name="T13" fmla="*/ 0 h 62"/>
              <a:gd name="T14" fmla="*/ 30 w 30"/>
              <a:gd name="T15" fmla="*/ 62 h 6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0" h="62">
                <a:moveTo>
                  <a:pt x="30" y="30"/>
                </a:moveTo>
                <a:lnTo>
                  <a:pt x="0" y="0"/>
                </a:lnTo>
                <a:lnTo>
                  <a:pt x="0" y="62"/>
                </a:lnTo>
                <a:lnTo>
                  <a:pt x="30" y="30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88808" tIns="144404" rIns="288808" bIns="144404"/>
          <a:lstStyle/>
          <a:p>
            <a:endParaRPr 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F808FE3-5810-42E9-810F-D27A9A865A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94"/>
          <a:stretch/>
        </p:blipFill>
        <p:spPr>
          <a:xfrm>
            <a:off x="1885724" y="19749056"/>
            <a:ext cx="4759801" cy="3578101"/>
          </a:xfrm>
          <a:prstGeom prst="rect">
            <a:avLst/>
          </a:prstGeom>
        </p:spPr>
      </p:pic>
      <p:pic>
        <p:nvPicPr>
          <p:cNvPr id="13" name="그림 12" descr="나무, 실외, 잔디이(가) 표시된 사진&#10;&#10;자동 생성된 설명">
            <a:extLst>
              <a:ext uri="{FF2B5EF4-FFF2-40B4-BE49-F238E27FC236}">
                <a16:creationId xmlns:a16="http://schemas.microsoft.com/office/drawing/2014/main" id="{DBB10D6C-4C97-4C8B-9301-27B8C8F1FAB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94"/>
          <a:stretch/>
        </p:blipFill>
        <p:spPr>
          <a:xfrm>
            <a:off x="7063491" y="19754816"/>
            <a:ext cx="4759801" cy="3582872"/>
          </a:xfrm>
          <a:prstGeom prst="rect">
            <a:avLst/>
          </a:prstGeom>
        </p:spPr>
      </p:pic>
      <p:pic>
        <p:nvPicPr>
          <p:cNvPr id="15" name="그림 14" descr="나무, 실외, 잔디, 하늘이(가) 표시된 사진&#10;&#10;자동 생성된 설명">
            <a:extLst>
              <a:ext uri="{FF2B5EF4-FFF2-40B4-BE49-F238E27FC236}">
                <a16:creationId xmlns:a16="http://schemas.microsoft.com/office/drawing/2014/main" id="{0EC1EB4B-A1CD-4D38-A8B0-EEC0C7E0320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94"/>
          <a:stretch/>
        </p:blipFill>
        <p:spPr>
          <a:xfrm>
            <a:off x="1878013" y="24370963"/>
            <a:ext cx="4747143" cy="3578102"/>
          </a:xfrm>
          <a:prstGeom prst="rect">
            <a:avLst/>
          </a:prstGeom>
        </p:spPr>
      </p:pic>
      <p:sp>
        <p:nvSpPr>
          <p:cNvPr id="58" name="TextBox 303">
            <a:extLst>
              <a:ext uri="{FF2B5EF4-FFF2-40B4-BE49-F238E27FC236}">
                <a16:creationId xmlns:a16="http://schemas.microsoft.com/office/drawing/2014/main" id="{6332B368-D979-45D0-AC89-AE4EB72D8A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7240" y="23362521"/>
            <a:ext cx="5399270" cy="599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88808" tIns="144404" rIns="288808" bIns="144404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0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몬스터와 싸워</a:t>
            </a:r>
            <a:r>
              <a:rPr kumimoji="0" lang="en-US" altLang="ko-KR" sz="20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kumimoji="0" lang="ko-KR" altLang="en-US" sz="20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데미지 입는 장면</a:t>
            </a:r>
            <a:endParaRPr kumimoji="0" lang="en-US" altLang="ko-KR" sz="20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59" name="Freeform 295">
            <a:extLst>
              <a:ext uri="{FF2B5EF4-FFF2-40B4-BE49-F238E27FC236}">
                <a16:creationId xmlns:a16="http://schemas.microsoft.com/office/drawing/2014/main" id="{B15B91F1-2B41-463B-99A3-FB2CC36655DF}"/>
              </a:ext>
            </a:extLst>
          </p:cNvPr>
          <p:cNvSpPr>
            <a:spLocks/>
          </p:cNvSpPr>
          <p:nvPr/>
        </p:nvSpPr>
        <p:spPr bwMode="auto">
          <a:xfrm>
            <a:off x="7226931" y="23531067"/>
            <a:ext cx="172254" cy="230516"/>
          </a:xfrm>
          <a:custGeom>
            <a:avLst/>
            <a:gdLst>
              <a:gd name="T0" fmla="*/ 2147483646 w 30"/>
              <a:gd name="T1" fmla="*/ 2147483646 h 62"/>
              <a:gd name="T2" fmla="*/ 0 w 30"/>
              <a:gd name="T3" fmla="*/ 0 h 62"/>
              <a:gd name="T4" fmla="*/ 0 w 30"/>
              <a:gd name="T5" fmla="*/ 2147483646 h 62"/>
              <a:gd name="T6" fmla="*/ 2147483646 w 30"/>
              <a:gd name="T7" fmla="*/ 2147483646 h 62"/>
              <a:gd name="T8" fmla="*/ 0 60000 65536"/>
              <a:gd name="T9" fmla="*/ 0 60000 65536"/>
              <a:gd name="T10" fmla="*/ 0 60000 65536"/>
              <a:gd name="T11" fmla="*/ 0 60000 65536"/>
              <a:gd name="T12" fmla="*/ 0 w 30"/>
              <a:gd name="T13" fmla="*/ 0 h 62"/>
              <a:gd name="T14" fmla="*/ 30 w 30"/>
              <a:gd name="T15" fmla="*/ 62 h 6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0" h="62">
                <a:moveTo>
                  <a:pt x="30" y="30"/>
                </a:moveTo>
                <a:lnTo>
                  <a:pt x="0" y="0"/>
                </a:lnTo>
                <a:lnTo>
                  <a:pt x="0" y="62"/>
                </a:lnTo>
                <a:lnTo>
                  <a:pt x="30" y="30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88808" tIns="144404" rIns="288808" bIns="144404"/>
          <a:lstStyle/>
          <a:p>
            <a:endParaRPr lang="en-US"/>
          </a:p>
        </p:txBody>
      </p:sp>
      <p:sp>
        <p:nvSpPr>
          <p:cNvPr id="60" name="TextBox 303">
            <a:extLst>
              <a:ext uri="{FF2B5EF4-FFF2-40B4-BE49-F238E27FC236}">
                <a16:creationId xmlns:a16="http://schemas.microsoft.com/office/drawing/2014/main" id="{E6FE36A7-4794-4AC7-A41E-36005F1028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2788" y="27973881"/>
            <a:ext cx="5399270" cy="599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88808" tIns="144404" rIns="288808" bIns="144404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0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덫을 밟았을 때 데미지 입는 장면</a:t>
            </a:r>
            <a:endParaRPr kumimoji="0" lang="en-US" altLang="ko-KR" sz="20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61" name="Freeform 295">
            <a:extLst>
              <a:ext uri="{FF2B5EF4-FFF2-40B4-BE49-F238E27FC236}">
                <a16:creationId xmlns:a16="http://schemas.microsoft.com/office/drawing/2014/main" id="{7444DC15-99F1-4F48-812C-86FB343172CB}"/>
              </a:ext>
            </a:extLst>
          </p:cNvPr>
          <p:cNvSpPr>
            <a:spLocks/>
          </p:cNvSpPr>
          <p:nvPr/>
        </p:nvSpPr>
        <p:spPr bwMode="auto">
          <a:xfrm>
            <a:off x="2052479" y="28142427"/>
            <a:ext cx="172254" cy="230516"/>
          </a:xfrm>
          <a:custGeom>
            <a:avLst/>
            <a:gdLst>
              <a:gd name="T0" fmla="*/ 2147483646 w 30"/>
              <a:gd name="T1" fmla="*/ 2147483646 h 62"/>
              <a:gd name="T2" fmla="*/ 0 w 30"/>
              <a:gd name="T3" fmla="*/ 0 h 62"/>
              <a:gd name="T4" fmla="*/ 0 w 30"/>
              <a:gd name="T5" fmla="*/ 2147483646 h 62"/>
              <a:gd name="T6" fmla="*/ 2147483646 w 30"/>
              <a:gd name="T7" fmla="*/ 2147483646 h 62"/>
              <a:gd name="T8" fmla="*/ 0 60000 65536"/>
              <a:gd name="T9" fmla="*/ 0 60000 65536"/>
              <a:gd name="T10" fmla="*/ 0 60000 65536"/>
              <a:gd name="T11" fmla="*/ 0 60000 65536"/>
              <a:gd name="T12" fmla="*/ 0 w 30"/>
              <a:gd name="T13" fmla="*/ 0 h 62"/>
              <a:gd name="T14" fmla="*/ 30 w 30"/>
              <a:gd name="T15" fmla="*/ 62 h 6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0" h="62">
                <a:moveTo>
                  <a:pt x="30" y="30"/>
                </a:moveTo>
                <a:lnTo>
                  <a:pt x="0" y="0"/>
                </a:lnTo>
                <a:lnTo>
                  <a:pt x="0" y="62"/>
                </a:lnTo>
                <a:lnTo>
                  <a:pt x="30" y="30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88808" tIns="144404" rIns="288808" bIns="144404"/>
          <a:lstStyle/>
          <a:p>
            <a:endParaRPr lang="en-US"/>
          </a:p>
        </p:txBody>
      </p:sp>
      <p:sp>
        <p:nvSpPr>
          <p:cNvPr id="62" name="TextBox 303">
            <a:extLst>
              <a:ext uri="{FF2B5EF4-FFF2-40B4-BE49-F238E27FC236}">
                <a16:creationId xmlns:a16="http://schemas.microsoft.com/office/drawing/2014/main" id="{F7A9B354-824B-4FCB-913D-6AD6968311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67979" y="27948258"/>
            <a:ext cx="5399270" cy="599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88808" tIns="144404" rIns="288808" bIns="144404">
            <a:spAutoFit/>
          </a:bodyPr>
          <a:lstStyle>
            <a:lvl1pPr defTabSz="2882900" latinLnBrk="1">
              <a:spcBef>
                <a:spcPct val="20000"/>
              </a:spcBef>
              <a:buChar char="•"/>
              <a:defRPr kumimoji="1" sz="104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1pPr>
            <a:lvl2pPr marL="742950" indent="-285750" defTabSz="2882900" latinLnBrk="1">
              <a:spcBef>
                <a:spcPct val="20000"/>
              </a:spcBef>
              <a:buChar char="–"/>
              <a:defRPr kumimoji="1" sz="92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2pPr>
            <a:lvl3pPr marL="1143000" indent="-228600" defTabSz="2882900" latinLnBrk="1">
              <a:spcBef>
                <a:spcPct val="20000"/>
              </a:spcBef>
              <a:buChar char="•"/>
              <a:defRPr kumimoji="1" sz="79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3pPr>
            <a:lvl4pPr marL="1600200" indent="-228600" defTabSz="2882900" latinLnBrk="1">
              <a:spcBef>
                <a:spcPct val="20000"/>
              </a:spcBef>
              <a:buChar char="–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4pPr>
            <a:lvl5pPr marL="2057400" indent="-228600" defTabSz="2882900" latinLnBrk="1">
              <a:spcBef>
                <a:spcPct val="20000"/>
              </a:spcBef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5pPr>
            <a:lvl6pPr marL="25146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6pPr>
            <a:lvl7pPr marL="29718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7pPr>
            <a:lvl8pPr marL="34290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8pPr>
            <a:lvl9pPr marL="3886200" indent="-228600" defTabSz="28829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kumimoji="1" sz="6600">
                <a:solidFill>
                  <a:schemeClr val="tx1"/>
                </a:solidFill>
                <a:latin typeface="굴림" panose="020B0600000101010101" pitchFamily="34" charset="-127"/>
                <a:ea typeface="굴림" panose="020B0600000101010101" pitchFamily="34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0" lang="ko-KR" altLang="en-US" sz="20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돌을 밟고 점프 구간을 통과해야 한다</a:t>
            </a:r>
            <a:r>
              <a:rPr kumimoji="0" lang="en-US" altLang="ko-KR" sz="20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.</a:t>
            </a:r>
          </a:p>
        </p:txBody>
      </p:sp>
      <p:sp>
        <p:nvSpPr>
          <p:cNvPr id="63" name="Freeform 295">
            <a:extLst>
              <a:ext uri="{FF2B5EF4-FFF2-40B4-BE49-F238E27FC236}">
                <a16:creationId xmlns:a16="http://schemas.microsoft.com/office/drawing/2014/main" id="{D65C2F14-390D-422D-A885-872B6758222B}"/>
              </a:ext>
            </a:extLst>
          </p:cNvPr>
          <p:cNvSpPr>
            <a:spLocks/>
          </p:cNvSpPr>
          <p:nvPr/>
        </p:nvSpPr>
        <p:spPr bwMode="auto">
          <a:xfrm>
            <a:off x="7247670" y="28116804"/>
            <a:ext cx="172254" cy="230516"/>
          </a:xfrm>
          <a:custGeom>
            <a:avLst/>
            <a:gdLst>
              <a:gd name="T0" fmla="*/ 2147483646 w 30"/>
              <a:gd name="T1" fmla="*/ 2147483646 h 62"/>
              <a:gd name="T2" fmla="*/ 0 w 30"/>
              <a:gd name="T3" fmla="*/ 0 h 62"/>
              <a:gd name="T4" fmla="*/ 0 w 30"/>
              <a:gd name="T5" fmla="*/ 2147483646 h 62"/>
              <a:gd name="T6" fmla="*/ 2147483646 w 30"/>
              <a:gd name="T7" fmla="*/ 2147483646 h 62"/>
              <a:gd name="T8" fmla="*/ 0 60000 65536"/>
              <a:gd name="T9" fmla="*/ 0 60000 65536"/>
              <a:gd name="T10" fmla="*/ 0 60000 65536"/>
              <a:gd name="T11" fmla="*/ 0 60000 65536"/>
              <a:gd name="T12" fmla="*/ 0 w 30"/>
              <a:gd name="T13" fmla="*/ 0 h 62"/>
              <a:gd name="T14" fmla="*/ 30 w 30"/>
              <a:gd name="T15" fmla="*/ 62 h 6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0" h="62">
                <a:moveTo>
                  <a:pt x="30" y="30"/>
                </a:moveTo>
                <a:lnTo>
                  <a:pt x="0" y="0"/>
                </a:lnTo>
                <a:lnTo>
                  <a:pt x="0" y="62"/>
                </a:lnTo>
                <a:lnTo>
                  <a:pt x="30" y="30"/>
                </a:lnTo>
                <a:close/>
              </a:path>
            </a:pathLst>
          </a:custGeom>
          <a:solidFill>
            <a:srgbClr val="BBBD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88808" tIns="144404" rIns="288808" bIns="144404"/>
          <a:lstStyle/>
          <a:p>
            <a:endParaRPr lang="en-US"/>
          </a:p>
        </p:txBody>
      </p:sp>
      <p:pic>
        <p:nvPicPr>
          <p:cNvPr id="21" name="그림 20" descr="잔디이(가) 표시된 사진&#10;&#10;자동 생성된 설명">
            <a:extLst>
              <a:ext uri="{FF2B5EF4-FFF2-40B4-BE49-F238E27FC236}">
                <a16:creationId xmlns:a16="http://schemas.microsoft.com/office/drawing/2014/main" id="{4DFB7C73-5559-4D88-9C59-AA9EDB45DBF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947"/>
          <a:stretch/>
        </p:blipFill>
        <p:spPr>
          <a:xfrm>
            <a:off x="7048879" y="24376357"/>
            <a:ext cx="4747143" cy="35454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기본 디자인">
  <a:themeElements>
    <a:clrScheme name="기본 디자인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887413" rtl="0" eaLnBrk="1" fontAlgn="base" latinLnBrk="1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4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887413" rtl="0" eaLnBrk="1" fontAlgn="base" latinLnBrk="1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4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</TotalTime>
  <Words>162</Words>
  <Application>Microsoft Office PowerPoint</Application>
  <PresentationFormat>사용자 지정</PresentationFormat>
  <Paragraphs>32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굴림</vt:lpstr>
      <vt:lpstr>굴림체</vt:lpstr>
      <vt:lpstr>맑은 고딕</vt:lpstr>
      <vt:lpstr>산돌돌 L</vt:lpstr>
      <vt:lpstr>산돌명조 M</vt:lpstr>
      <vt:lpstr>기본 디자인</vt:lpstr>
      <vt:lpstr>PowerPoint 프레젠테이션</vt:lpstr>
    </vt:vector>
  </TitlesOfParts>
  <Company>제어계측 공학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모닥불</dc:title>
  <dc:creator>Winxp</dc:creator>
  <cp:lastModifiedBy>은혜 지</cp:lastModifiedBy>
  <cp:revision>80</cp:revision>
  <dcterms:created xsi:type="dcterms:W3CDTF">2005-08-11T07:20:44Z</dcterms:created>
  <dcterms:modified xsi:type="dcterms:W3CDTF">2019-08-21T18:30:35Z</dcterms:modified>
</cp:coreProperties>
</file>

<file path=docProps/thumbnail.jpeg>
</file>